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2"/>
  </p:notesMasterIdLst>
  <p:sldIdLst>
    <p:sldId id="299" r:id="rId7"/>
    <p:sldId id="256" r:id="rId8"/>
    <p:sldId id="259" r:id="rId9"/>
    <p:sldId id="260" r:id="rId10"/>
    <p:sldId id="309" r:id="rId11"/>
  </p:sldIdLst>
  <p:sldSz cx="12192000" cy="6858000"/>
  <p:notesSz cx="6858000" cy="91440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9"/>
            <p14:sldId id="26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3.fntdata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font" Target="fonts/font2.fntdata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Responsive Design &amp; Modern CSS Concepts</a:t>
            </a:r>
            <a:r>
              <a:rPr lang="en-GB" dirty="0"/>
              <a:t> with Grid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542924" y="1733108"/>
            <a:ext cx="72822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692395" y="1813173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</a:t>
            </a:r>
            <a:r>
              <a:rPr lang="en-GB"/>
              <a:t>pages Using Grid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http://schemas.microsoft.com/office/2006/documentManagement/types"/>
    <ds:schemaRef ds:uri="35c74202-6262-43ee-80e5-eb97de26119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e7a5ef5-f60e-4918-a47e-25aad02606c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141</Words>
  <Application>Microsoft Office PowerPoint</Application>
  <PresentationFormat>Widescreen</PresentationFormat>
  <Paragraphs>47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Aptos</vt:lpstr>
      <vt:lpstr>Consolas</vt:lpstr>
      <vt:lpstr>Figtree</vt:lpstr>
      <vt:lpstr>Cover Slides - Business/Marketing</vt:lpstr>
      <vt:lpstr>Divider Slides</vt:lpstr>
      <vt:lpstr>Purple Module</vt:lpstr>
      <vt:lpstr>Responsive Web development</vt:lpstr>
      <vt:lpstr>Responsive Design &amp; Modern CSS Concepts with Grid</vt:lpstr>
      <vt:lpstr>Stacking Containers</vt:lpstr>
      <vt:lpstr>Responsive SPA Grid</vt:lpstr>
      <vt:lpstr>In this chapter, we reviewed: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12</cp:revision>
  <dcterms:created xsi:type="dcterms:W3CDTF">2024-06-24T11:44:08Z</dcterms:created>
  <dcterms:modified xsi:type="dcterms:W3CDTF">2025-11-12T13:43:39Z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